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65"/>
  </p:notesMasterIdLst>
  <p:sldIdLst>
    <p:sldId id="278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36" r:id="rId30"/>
    <p:sldId id="308" r:id="rId31"/>
    <p:sldId id="339" r:id="rId32"/>
    <p:sldId id="338" r:id="rId33"/>
    <p:sldId id="337" r:id="rId34"/>
    <p:sldId id="309" r:id="rId35"/>
    <p:sldId id="335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45" r:id="rId51"/>
    <p:sldId id="324" r:id="rId52"/>
    <p:sldId id="342" r:id="rId53"/>
    <p:sldId id="325" r:id="rId54"/>
    <p:sldId id="344" r:id="rId55"/>
    <p:sldId id="343" r:id="rId56"/>
    <p:sldId id="326" r:id="rId57"/>
    <p:sldId id="334" r:id="rId58"/>
    <p:sldId id="341" r:id="rId59"/>
    <p:sldId id="340" r:id="rId60"/>
    <p:sldId id="257" r:id="rId61"/>
    <p:sldId id="258" r:id="rId62"/>
    <p:sldId id="259" r:id="rId63"/>
    <p:sldId id="26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A762F3-591E-4E5C-A1A2-30DC142AB170}">
          <p14:sldIdLst>
            <p14:sldId id="278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27"/>
            <p14:sldId id="328"/>
            <p14:sldId id="329"/>
            <p14:sldId id="330"/>
            <p14:sldId id="331"/>
            <p14:sldId id="332"/>
            <p14:sldId id="333"/>
            <p14:sldId id="301"/>
            <p14:sldId id="302"/>
            <p14:sldId id="303"/>
            <p14:sldId id="304"/>
            <p14:sldId id="305"/>
            <p14:sldId id="306"/>
            <p14:sldId id="307"/>
            <p14:sldId id="336"/>
            <p14:sldId id="308"/>
            <p14:sldId id="339"/>
            <p14:sldId id="338"/>
            <p14:sldId id="337"/>
            <p14:sldId id="309"/>
            <p14:sldId id="335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45"/>
            <p14:sldId id="324"/>
            <p14:sldId id="342"/>
            <p14:sldId id="325"/>
            <p14:sldId id="344"/>
            <p14:sldId id="343"/>
            <p14:sldId id="326"/>
            <p14:sldId id="334"/>
            <p14:sldId id="341"/>
            <p14:sldId id="340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28101-8CF1-4C97-9066-C6B0A6422147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27177-1B04-4EBD-A52D-6878F935E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45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DC606B-FD81-4F18-AD32-05E21718E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B35740-1A8E-46A8-9BC4-6557E361E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25BF44-E546-4F61-9D69-2F67CF1F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C7F1B0-6A82-4760-8798-4DA436F3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5D5E5A-C659-4AF8-A9D5-C00A4C7E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41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62191C-50B1-49A1-859A-B354BB84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D9A4F48-F8E5-4E2B-AD55-9B5A56FA2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156A3A-1F16-4E16-B2BB-0F2E1D68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87F1F6-4F10-4E25-9BA0-6D177778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CB9E68-1F00-4E2A-8646-61743566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0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253DC59-8D2B-425D-B6C6-5A86BBD8B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C23CF8F-1A21-4201-B228-319BBD3BF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1C995-6880-4CDC-9E48-61A60ADA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394629-407C-4A7F-A098-FB9E755B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7277A3-3137-46AE-A9C0-765CB2CC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0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F430B7-0F87-490A-A540-0AAA4B8A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1942B0-3F14-4959-86E5-39AA8F10E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53E5A1-1236-4C79-82A7-048B175D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A0D4F4-9465-406E-89E4-25365E84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FA98E0-7B8F-412F-BD15-D55E15C5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7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0C3A04-B7FE-4EAF-ADA2-34C06E60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A732E4-C899-4041-9725-273B78714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1498D5-B7F5-4977-8E21-17C7FC7C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AB35E4-23D1-41B7-BBE9-8BB1ECDD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C7A738-27A4-4131-9643-2E719F30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8B245-898E-4F86-8456-57C20AE6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0CEE42-5B93-4D56-B3D2-C0D1328B0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2A6D6C-1193-4BF7-9B09-DCB1B75BB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9D5FA82-8741-4CFA-8E16-2BB0BD1B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082E5E-98B5-4714-B6EF-BEAB7142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425A984-8A0F-43F9-89F7-9F2B9CAB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8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27C4D4-3337-4802-8BD2-4D27AD25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FE80BC-2DB4-4BEA-925F-B0DE68D5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7EB29D4-06B8-47C6-9F01-06EE15BCA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07329C-D7DE-4C4F-BE36-C14E8F9B6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C9EAFFD-F59F-4F45-AEEB-EB1A01F6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B228EFC-27A1-4F16-9433-2A913F87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A12D137-9B26-4A16-8F3C-70AA4FBA6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5ECEE7E-F866-4DB5-B9BC-D0D0C4F4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5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61C7CE-46A2-451A-B775-50A5AB22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B05612C-7420-4100-8940-AED82238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BFF0B5B-597E-406C-88E1-7AA1F7BA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12A4EC7-4ECD-453A-BAA3-019DB07A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7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EF07F9-ED5E-4DB5-BC5C-995A34194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57B515-F65F-4950-AFC6-0F293669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2EFE493-EB48-4549-9ECF-78B852F2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2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381C41-11F2-4F83-BBB7-9EC86F27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D5F860-4394-4AA0-BCBE-463C1F143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229DAA-B3A6-41EE-A250-816CD78CF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FB4AAD8-EE05-40B2-9DDA-A90A2A91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CB985C5-EAA9-44C2-BDFB-83193BC6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7876382-2B8F-4E4B-BD1D-1A1A776A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6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E813D4-B0A8-47C0-9F89-B78B785D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9B305E0-5465-45F1-BCC8-D27FAEA0B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8E2E220-7FDA-4660-B83E-16A0793AC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E7FB8E-7EC7-4B78-BB3A-AB496853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CA9A596-AB73-4AB4-BC7B-4D27E4A7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63523C2-40B5-4E38-88A6-1DFE8206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CFA192F-7BBD-4CE4-A256-2093E4A8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1534FB-3A8C-487A-9F4D-51D8136D0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0B5457-CC99-40B0-B37B-42EBB71B2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74F9B-F9BC-442D-87AB-F2CB192B6125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ACD386-37F6-41D0-9F07-89AE547F8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4922CB-2A74-4442-887D-33829B849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1D38-D2DB-41B4-96A8-61622D9A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1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5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1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7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90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12" Type="http://schemas.openxmlformats.org/officeDocument/2006/relationships/image" Target="../media/image89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11" Type="http://schemas.openxmlformats.org/officeDocument/2006/relationships/image" Target="../media/image88.jpeg"/><Relationship Id="rId5" Type="http://schemas.openxmlformats.org/officeDocument/2006/relationships/image" Target="../media/image82.jpeg"/><Relationship Id="rId10" Type="http://schemas.openxmlformats.org/officeDocument/2006/relationships/image" Target="../media/image87.jpeg"/><Relationship Id="rId4" Type="http://schemas.openxmlformats.org/officeDocument/2006/relationships/image" Target="../media/image81.jpeg"/><Relationship Id="rId9" Type="http://schemas.openxmlformats.org/officeDocument/2006/relationships/image" Target="../media/image86.jpeg"/><Relationship Id="rId1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0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1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112.jpeg"/><Relationship Id="rId7" Type="http://schemas.openxmlformats.org/officeDocument/2006/relationships/image" Target="../media/image116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1.jp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5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6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1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7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3" Type="http://schemas.openxmlformats.org/officeDocument/2006/relationships/image" Target="../media/image181.jpeg"/><Relationship Id="rId7" Type="http://schemas.openxmlformats.org/officeDocument/2006/relationships/image" Target="../media/image185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eg"/><Relationship Id="rId11" Type="http://schemas.openxmlformats.org/officeDocument/2006/relationships/image" Target="../media/image1.jpg"/><Relationship Id="rId5" Type="http://schemas.openxmlformats.org/officeDocument/2006/relationships/image" Target="../media/image183.jpeg"/><Relationship Id="rId10" Type="http://schemas.openxmlformats.org/officeDocument/2006/relationships/image" Target="../media/image188.jpeg"/><Relationship Id="rId4" Type="http://schemas.openxmlformats.org/officeDocument/2006/relationships/image" Target="../media/image182.jpeg"/><Relationship Id="rId9" Type="http://schemas.openxmlformats.org/officeDocument/2006/relationships/image" Target="../media/image18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1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204.jpeg"/><Relationship Id="rId4" Type="http://schemas.openxmlformats.org/officeDocument/2006/relationships/image" Target="../media/image20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.jp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7101E0-428D-412B-A3D9-D8CEC5BC1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763" y="2175448"/>
            <a:ext cx="9242474" cy="2507103"/>
          </a:xfrm>
        </p:spPr>
        <p:txBody>
          <a:bodyPr>
            <a:noAutofit/>
          </a:bodyPr>
          <a:lstStyle/>
          <a:p>
            <a:r>
              <a:rPr lang="en-US" sz="8800" dirty="0">
                <a:latin typeface="Impact" panose="020B0806030902050204" pitchFamily="34" charset="0"/>
              </a:rPr>
              <a:t>Store Façade PPT </a:t>
            </a:r>
            <a:br>
              <a:rPr lang="en-US" sz="8800" dirty="0">
                <a:latin typeface="Impact" panose="020B0806030902050204" pitchFamily="34" charset="0"/>
              </a:rPr>
            </a:br>
            <a:r>
              <a:rPr lang="en-US" sz="8800" dirty="0">
                <a:latin typeface="Impact" panose="020B0806030902050204" pitchFamily="34" charset="0"/>
              </a:rPr>
              <a:t>GUJRAT</a:t>
            </a:r>
          </a:p>
        </p:txBody>
      </p:sp>
      <p:pic>
        <p:nvPicPr>
          <p:cNvPr id="3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6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4640E70-A8FF-4273-80B9-6F05FD52DD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7" y="3963293"/>
            <a:ext cx="5721618" cy="25675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B87AA12-7FE1-4671-B680-E99F61D51B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7" y="1344218"/>
            <a:ext cx="5721618" cy="25834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8EBA84C-26E2-456A-B89C-9876678396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963" y="3963292"/>
            <a:ext cx="5721618" cy="25675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7EF8D4E-98D9-4ECC-809A-C6DF43AF6C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963" y="1360135"/>
            <a:ext cx="5721618" cy="25675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198B13E-D104-4864-B6B4-FA5D11164AA6}"/>
              </a:ext>
            </a:extLst>
          </p:cNvPr>
          <p:cNvSpPr txBox="1">
            <a:spLocks/>
          </p:cNvSpPr>
          <p:nvPr/>
        </p:nvSpPr>
        <p:spPr>
          <a:xfrm>
            <a:off x="2277993" y="0"/>
            <a:ext cx="763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Smart Bazaar-Surat Rio Empire TAWP</a:t>
            </a:r>
          </a:p>
        </p:txBody>
      </p:sp>
      <p:pic>
        <p:nvPicPr>
          <p:cNvPr id="7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100457-2355-4B54-8367-19EFA812FE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182" y="1181100"/>
            <a:ext cx="7074371" cy="5305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382AEE9-8242-4AF6-B469-B5619ACCF8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99" y="1181100"/>
            <a:ext cx="2984501" cy="530577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B82D1081-61BA-4EB2-800D-03C044DADF01}"/>
              </a:ext>
            </a:extLst>
          </p:cNvPr>
          <p:cNvSpPr txBox="1">
            <a:spLocks/>
          </p:cNvSpPr>
          <p:nvPr/>
        </p:nvSpPr>
        <p:spPr>
          <a:xfrm>
            <a:off x="3344793" y="84137"/>
            <a:ext cx="763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Smart Bazaar - VAPI FREL</a:t>
            </a:r>
          </a:p>
        </p:txBody>
      </p:sp>
      <p:pic>
        <p:nvPicPr>
          <p:cNvPr id="5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9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6E97DF-448C-4A93-8A76-39980129A3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1" y="3759404"/>
            <a:ext cx="4456170" cy="2946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C493B8-1732-4B70-B48C-2CE2B061A4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0" y="3759404"/>
            <a:ext cx="4249679" cy="294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112B870-D3D7-4E3A-971C-43A7D987EC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1" y="877953"/>
            <a:ext cx="4249678" cy="2551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8E43D27-9734-4F7F-B7DA-01749867AE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446"/>
          <a:stretch/>
        </p:blipFill>
        <p:spPr>
          <a:xfrm>
            <a:off x="1428750" y="877953"/>
            <a:ext cx="4456171" cy="25510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7B4DE53-C883-410C-8BF4-1651E3D9AEC1}"/>
              </a:ext>
            </a:extLst>
          </p:cNvPr>
          <p:cNvSpPr txBox="1">
            <a:spLocks/>
          </p:cNvSpPr>
          <p:nvPr/>
        </p:nvSpPr>
        <p:spPr>
          <a:xfrm>
            <a:off x="1751071" y="-115233"/>
            <a:ext cx="87393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Smart Super Store-Vadodara </a:t>
            </a:r>
            <a:r>
              <a:rPr lang="en-US" sz="2800" b="1" dirty="0" err="1">
                <a:latin typeface="Arial Black" panose="020B0A04020102020204" pitchFamily="34" charset="0"/>
              </a:rPr>
              <a:t>Omkara</a:t>
            </a:r>
            <a:r>
              <a:rPr lang="en-US" sz="2800" b="1" dirty="0">
                <a:latin typeface="Arial Black" panose="020B0A04020102020204" pitchFamily="34" charset="0"/>
              </a:rPr>
              <a:t> TP74</a:t>
            </a:r>
          </a:p>
        </p:txBody>
      </p:sp>
      <p:pic>
        <p:nvPicPr>
          <p:cNvPr id="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27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20DFD6-A593-47D4-A056-B247DA3535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28" y="823444"/>
            <a:ext cx="7568416" cy="5676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3D486A2-EEC3-41C8-BD1A-E335571C7A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388" y="823444"/>
            <a:ext cx="3699160" cy="2774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7D8F634-C077-42A1-B311-1D6D3E8A94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388" y="3725387"/>
            <a:ext cx="3699160" cy="27743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6CB85C4-3435-466F-A12C-0349C597A3F5}"/>
              </a:ext>
            </a:extLst>
          </p:cNvPr>
          <p:cNvSpPr/>
          <p:nvPr/>
        </p:nvSpPr>
        <p:spPr>
          <a:xfrm>
            <a:off x="2829122" y="111096"/>
            <a:ext cx="71548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 AHM Arne-T1DT</a:t>
            </a:r>
          </a:p>
        </p:txBody>
      </p:sp>
      <p:pic>
        <p:nvPicPr>
          <p:cNvPr id="6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38DCEC-5375-45D1-B9CD-EC336CEE88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261" y="697796"/>
            <a:ext cx="8065478" cy="6049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8CB87E2-FB9E-4AFE-BB4C-DB1FA1838AA6}"/>
              </a:ext>
            </a:extLst>
          </p:cNvPr>
          <p:cNvSpPr/>
          <p:nvPr/>
        </p:nvSpPr>
        <p:spPr>
          <a:xfrm>
            <a:off x="2063261" y="111096"/>
            <a:ext cx="87224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Store-GANDHIDHAM</a:t>
            </a:r>
          </a:p>
        </p:txBody>
      </p:sp>
      <p:pic>
        <p:nvPicPr>
          <p:cNvPr id="5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3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5445FCC-238E-4D50-A004-CBF152F43B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4057650"/>
            <a:ext cx="5657849" cy="2541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4A3EE5-ECF7-4E23-A0A4-CFDE362658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550" y="1371601"/>
            <a:ext cx="5657849" cy="2546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B6FDB8D-6114-47B2-92C1-B24640B12D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371601"/>
            <a:ext cx="5657849" cy="2546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DEBB442-17E3-4F81-B888-FF0793A067F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551" y="4057650"/>
            <a:ext cx="5657849" cy="25416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0C41663-FFE4-4F47-A1BB-A5AB4F9E5A38}"/>
              </a:ext>
            </a:extLst>
          </p:cNvPr>
          <p:cNvSpPr/>
          <p:nvPr/>
        </p:nvSpPr>
        <p:spPr>
          <a:xfrm>
            <a:off x="2139461" y="424430"/>
            <a:ext cx="87224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Bazaar-AHM </a:t>
            </a:r>
            <a:r>
              <a:rPr lang="en-US" sz="3200" b="1" dirty="0" err="1">
                <a:latin typeface="Arial Black" panose="020B0A04020102020204" pitchFamily="34" charset="0"/>
              </a:rPr>
              <a:t>Abc</a:t>
            </a:r>
            <a:r>
              <a:rPr lang="en-US" sz="3200" b="1" dirty="0">
                <a:latin typeface="Arial Black" panose="020B0A04020102020204" pitchFamily="34" charset="0"/>
              </a:rPr>
              <a:t> SLMP</a:t>
            </a:r>
          </a:p>
        </p:txBody>
      </p:sp>
      <p:pic>
        <p:nvPicPr>
          <p:cNvPr id="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0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BB89AC-C141-459D-B4DC-C7D2A152BC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560" y="1095374"/>
            <a:ext cx="4719869" cy="2719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65BEE40-BEAD-4E2F-8554-E4AD61F72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021" y="1079049"/>
            <a:ext cx="6791755" cy="33405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0861F69-9AB9-4B9A-AAFA-5F6092651756}"/>
              </a:ext>
            </a:extLst>
          </p:cNvPr>
          <p:cNvSpPr/>
          <p:nvPr/>
        </p:nvSpPr>
        <p:spPr>
          <a:xfrm>
            <a:off x="272560" y="199672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Store-AHM Celebration Mall </a:t>
            </a:r>
            <a:r>
              <a:rPr lang="en-US" sz="3200" b="1" dirty="0" err="1">
                <a:latin typeface="Arial Black" panose="020B0A04020102020204" pitchFamily="34" charset="0"/>
              </a:rPr>
              <a:t>Bopal</a:t>
            </a:r>
            <a:r>
              <a:rPr lang="en-US" sz="3200" b="1" dirty="0">
                <a:latin typeface="Arial Black" panose="020B0A04020102020204" pitchFamily="34" charset="0"/>
              </a:rPr>
              <a:t> TKE5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E625558-CA64-4869-8A44-C63D12D7A4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864" y="4610099"/>
            <a:ext cx="3245912" cy="1930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EA3AFD4-C3A8-4081-B9F0-204D33CA0B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560" y="3922294"/>
            <a:ext cx="4719869" cy="2654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0BE4CB5-1E11-4095-9549-2C380A7F85C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021" y="4610099"/>
            <a:ext cx="3432251" cy="1930641"/>
          </a:xfrm>
          <a:prstGeom prst="rect">
            <a:avLst/>
          </a:prstGeom>
        </p:spPr>
      </p:pic>
      <p:pic>
        <p:nvPicPr>
          <p:cNvPr id="11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0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1B181C-54F6-4C90-A737-FCDCC5EA52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4" y="2133600"/>
            <a:ext cx="5577650" cy="3387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3D02C6-721C-4ADF-B48F-2C2FB3891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33600"/>
            <a:ext cx="5812714" cy="33870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182734-5A2E-4517-B8FF-9C475D3BE014}"/>
              </a:ext>
            </a:extLst>
          </p:cNvPr>
          <p:cNvSpPr/>
          <p:nvPr/>
        </p:nvSpPr>
        <p:spPr>
          <a:xfrm>
            <a:off x="2177560" y="752535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</a:t>
            </a:r>
            <a:r>
              <a:rPr lang="en-US" sz="3200" b="1" dirty="0" err="1">
                <a:latin typeface="Arial Black" panose="020B0A04020102020204" pitchFamily="34" charset="0"/>
              </a:rPr>
              <a:t>Botad</a:t>
            </a:r>
            <a:r>
              <a:rPr lang="en-US" sz="3200" b="1" dirty="0">
                <a:latin typeface="Arial Black" panose="020B0A04020102020204" pitchFamily="34" charset="0"/>
              </a:rPr>
              <a:t> TKD3</a:t>
            </a:r>
          </a:p>
        </p:txBody>
      </p:sp>
      <p:pic>
        <p:nvPicPr>
          <p:cNvPr id="7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30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B9BFED-3734-47AB-AED4-6724794C5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950" y="1207294"/>
            <a:ext cx="7211482" cy="5408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EBC340F-3A0D-4D92-8D58-81D63A46CC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90" y="1207293"/>
            <a:ext cx="4056460" cy="54086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0F8F45D-E719-4277-AED9-D22E67F17DCB}"/>
              </a:ext>
            </a:extLst>
          </p:cNvPr>
          <p:cNvSpPr/>
          <p:nvPr/>
        </p:nvSpPr>
        <p:spPr>
          <a:xfrm>
            <a:off x="2120410" y="33013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Bazaar-AHM </a:t>
            </a:r>
            <a:r>
              <a:rPr lang="en-US" sz="3200" b="1" dirty="0" err="1">
                <a:latin typeface="Arial Black" panose="020B0A04020102020204" pitchFamily="34" charset="0"/>
              </a:rPr>
              <a:t>Isanpur</a:t>
            </a:r>
            <a:r>
              <a:rPr lang="en-US" sz="3200" b="1" dirty="0">
                <a:latin typeface="Arial Black" panose="020B0A04020102020204" pitchFamily="34" charset="0"/>
              </a:rPr>
              <a:t> TA9O</a:t>
            </a:r>
          </a:p>
        </p:txBody>
      </p:sp>
      <p:pic>
        <p:nvPicPr>
          <p:cNvPr id="5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19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5B81049-257A-4DB8-A3C1-FBD379B1A8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24" y="895350"/>
            <a:ext cx="3851275" cy="2747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541776-C98C-4F2B-A902-864B5040E6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399" y="895350"/>
            <a:ext cx="7283451" cy="579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3C1603F-A427-40AB-A856-A6F0B3FA92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24" y="3939296"/>
            <a:ext cx="3851275" cy="27472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AE05787-B352-4173-9202-76BFA467BDAC}"/>
              </a:ext>
            </a:extLst>
          </p:cNvPr>
          <p:cNvSpPr/>
          <p:nvPr/>
        </p:nvSpPr>
        <p:spPr>
          <a:xfrm>
            <a:off x="1476129" y="162228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Market-AHM Advance Mills TNA8</a:t>
            </a:r>
          </a:p>
        </p:txBody>
      </p:sp>
      <p:pic>
        <p:nvPicPr>
          <p:cNvPr id="6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9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08F45-69F6-4C99-9CFC-BBD6CE218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027" y="505801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Smart Super Store Moti Bagh-JUNAGARH 3097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75701B-2E3B-4B87-B17B-4E87BA3DE7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16" y="1831364"/>
            <a:ext cx="7015088" cy="39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0C5031-520E-492F-845D-C3DDF63BB8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029" y="1831364"/>
            <a:ext cx="2219617" cy="3945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3AD23FD-219C-4AB9-BFF0-FE477AF11B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408" y="1831364"/>
            <a:ext cx="2219617" cy="3945986"/>
          </a:xfrm>
          <a:prstGeom prst="rect">
            <a:avLst/>
          </a:prstGeom>
        </p:spPr>
      </p:pic>
      <p:pic>
        <p:nvPicPr>
          <p:cNvPr id="7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95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3F4D6B-6710-4FC7-9350-4A25B45FFA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" y="1747836"/>
            <a:ext cx="5848350" cy="4386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62963F-8D3F-403B-8CFA-59A8E80BE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747836"/>
            <a:ext cx="5848350" cy="43862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1B4025F-C903-40E3-9962-34F6CCC2DB00}"/>
              </a:ext>
            </a:extLst>
          </p:cNvPr>
          <p:cNvSpPr/>
          <p:nvPr/>
        </p:nvSpPr>
        <p:spPr>
          <a:xfrm>
            <a:off x="1457079" y="431513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Store-JAMNAGAR MK 6203</a:t>
            </a:r>
          </a:p>
        </p:txBody>
      </p:sp>
      <p:pic>
        <p:nvPicPr>
          <p:cNvPr id="7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88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E77670-BB97-416C-AE96-6D29F5CF34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63" y="4843919"/>
            <a:ext cx="2626041" cy="1970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4CB2271-6B66-46F9-84F7-B2945199DC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812" y="2741226"/>
            <a:ext cx="2626041" cy="1970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CAF0707-75E9-4631-BDB2-9DD45BCA76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63" y="2741226"/>
            <a:ext cx="2626041" cy="1970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EA22F38-C170-4492-B418-FDC837275B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108" y="638534"/>
            <a:ext cx="2626041" cy="1970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ADC9211-1DF6-4FE2-9976-1AD279FE58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812" y="4843919"/>
            <a:ext cx="2626041" cy="1970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FFF3DD9-20BB-4FA1-B855-C15B57C69E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559" y="638534"/>
            <a:ext cx="2626041" cy="19707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1401BAFE-465E-424F-A9E8-3D5FBC1EEAD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62" y="638534"/>
            <a:ext cx="2626041" cy="19707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00495D6-791E-4CF3-97A8-9A225F21646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657" y="638534"/>
            <a:ext cx="2626041" cy="197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6F779AB-DBD0-44F0-9063-F0FF199AF7D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402" y="4843919"/>
            <a:ext cx="2626041" cy="19707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CBE556F9-A650-420E-9662-9D120815392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404" y="2741226"/>
            <a:ext cx="2581294" cy="19707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389F3C03-B757-4E27-9804-35829E31239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107" y="4843919"/>
            <a:ext cx="2626041" cy="19707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D10AD6BA-DDD1-4016-A6CC-76F0C936793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108" y="2741226"/>
            <a:ext cx="2626041" cy="197076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207CD4F-9D01-4815-A608-71B6217CC2AE}"/>
              </a:ext>
            </a:extLst>
          </p:cNvPr>
          <p:cNvSpPr/>
          <p:nvPr/>
        </p:nvSpPr>
        <p:spPr>
          <a:xfrm>
            <a:off x="1457079" y="53759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 AHM ISKCON 6202</a:t>
            </a:r>
          </a:p>
        </p:txBody>
      </p:sp>
      <p:pic>
        <p:nvPicPr>
          <p:cNvPr id="16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06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FDD86C5-2C85-4404-8C30-8A5CCD528A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897" y="1009892"/>
            <a:ext cx="10142206" cy="5704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EDC0B7D-A437-4651-8FB3-C9B451CDD84A}"/>
              </a:ext>
            </a:extLst>
          </p:cNvPr>
          <p:cNvSpPr/>
          <p:nvPr/>
        </p:nvSpPr>
        <p:spPr>
          <a:xfrm>
            <a:off x="1876179" y="143116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 -AHM Venus TA8F</a:t>
            </a:r>
          </a:p>
        </p:txBody>
      </p:sp>
      <p:pic>
        <p:nvPicPr>
          <p:cNvPr id="5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89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04D639-DA80-4DB4-A55F-FF27FEBCE5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607" y="1882186"/>
            <a:ext cx="5547362" cy="4160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4859E1-5E45-432F-BD23-A44872DE2B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163" y="1882186"/>
            <a:ext cx="5547363" cy="41605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3B3E1F9-C3EA-495F-A67D-E2E859166042}"/>
              </a:ext>
            </a:extLst>
          </p:cNvPr>
          <p:cNvSpPr/>
          <p:nvPr/>
        </p:nvSpPr>
        <p:spPr>
          <a:xfrm>
            <a:off x="1857129" y="522904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 -AHM </a:t>
            </a:r>
            <a:r>
              <a:rPr lang="en-US" sz="3200" b="1" dirty="0" err="1">
                <a:latin typeface="Arial Black" panose="020B0A04020102020204" pitchFamily="34" charset="0"/>
              </a:rPr>
              <a:t>Vastral</a:t>
            </a:r>
            <a:r>
              <a:rPr lang="en-US" sz="3200" b="1" dirty="0">
                <a:latin typeface="Arial Black" panose="020B0A04020102020204" pitchFamily="34" charset="0"/>
              </a:rPr>
              <a:t> TA9P</a:t>
            </a:r>
          </a:p>
        </p:txBody>
      </p:sp>
      <p:pic>
        <p:nvPicPr>
          <p:cNvPr id="6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1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5139C0C-C911-416C-83C2-085E0FBB25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50242"/>
            <a:ext cx="5789637" cy="3256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7CA7DB-E8F9-40E1-992B-9BEC939F6A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963" y="2250243"/>
            <a:ext cx="5789637" cy="32566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3B99CC-A412-4F28-B94B-2D10EE529C09}"/>
              </a:ext>
            </a:extLst>
          </p:cNvPr>
          <p:cNvSpPr/>
          <p:nvPr/>
        </p:nvSpPr>
        <p:spPr>
          <a:xfrm>
            <a:off x="1685679" y="766311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Store-Gandhinagar TMS4</a:t>
            </a:r>
          </a:p>
        </p:txBody>
      </p:sp>
      <p:pic>
        <p:nvPicPr>
          <p:cNvPr id="6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7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5B8796-6C43-4FF6-906D-EF06CC72CC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100" y="1260475"/>
            <a:ext cx="3924300" cy="523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37F805-7A9A-495E-B677-6E9C2601A0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1260475"/>
            <a:ext cx="3924300" cy="52323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91D2851-FF91-46A9-8353-B373E760DCF3}"/>
              </a:ext>
            </a:extLst>
          </p:cNvPr>
          <p:cNvSpPr/>
          <p:nvPr/>
        </p:nvSpPr>
        <p:spPr>
          <a:xfrm>
            <a:off x="3174755" y="365125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</a:t>
            </a:r>
            <a:r>
              <a:rPr lang="en-US" sz="3200" b="1" dirty="0" err="1">
                <a:latin typeface="Arial Black" panose="020B0A04020102020204" pitchFamily="34" charset="0"/>
              </a:rPr>
              <a:t>Mandvi</a:t>
            </a:r>
            <a:r>
              <a:rPr lang="en-US" sz="3200" b="1" dirty="0">
                <a:latin typeface="Arial Black" panose="020B0A04020102020204" pitchFamily="34" charset="0"/>
              </a:rPr>
              <a:t> T85U</a:t>
            </a:r>
          </a:p>
        </p:txBody>
      </p:sp>
      <p:pic>
        <p:nvPicPr>
          <p:cNvPr id="6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7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B239EBC-FA97-4135-A677-5ACC45A562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881" y="4361120"/>
            <a:ext cx="5233650" cy="2358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561C0C-6025-4D04-9A6A-D33DCAEE7E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732"/>
          <a:stretch/>
        </p:blipFill>
        <p:spPr>
          <a:xfrm>
            <a:off x="930400" y="596654"/>
            <a:ext cx="10731131" cy="3784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52DBD3C-81FF-45DF-90A1-659B7B5CA98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400" y="4381499"/>
            <a:ext cx="5143207" cy="23176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6F26EB0-39C0-4B2B-BC8D-D57155F999B1}"/>
              </a:ext>
            </a:extLst>
          </p:cNvPr>
          <p:cNvSpPr/>
          <p:nvPr/>
        </p:nvSpPr>
        <p:spPr>
          <a:xfrm>
            <a:off x="3155705" y="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Bazaar-Porbandar T1E1</a:t>
            </a:r>
          </a:p>
        </p:txBody>
      </p:sp>
      <p:pic>
        <p:nvPicPr>
          <p:cNvPr id="7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9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E82104-616C-49CE-B546-4DAE8AB3D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08" y="3717094"/>
            <a:ext cx="4791369" cy="2999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DD55FB-6475-492B-9AFB-22CEDF94CB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840" y="536036"/>
            <a:ext cx="5246352" cy="3126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A6AE02-BE78-4B48-A5A6-CE1D89DD80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08" y="536036"/>
            <a:ext cx="4791369" cy="3126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B2170F9-05D8-425A-A367-E2105F5BD5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840" y="3713871"/>
            <a:ext cx="5246352" cy="29999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53969D3-EE57-48B4-A9F5-F5480A9F8448}"/>
              </a:ext>
            </a:extLst>
          </p:cNvPr>
          <p:cNvSpPr/>
          <p:nvPr/>
        </p:nvSpPr>
        <p:spPr>
          <a:xfrm>
            <a:off x="2060921" y="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Bazaar-AHM science City TAUX</a:t>
            </a:r>
          </a:p>
        </p:txBody>
      </p:sp>
      <p:pic>
        <p:nvPicPr>
          <p:cNvPr id="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09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B5D5F7-A76C-416F-BAA7-7B614A9FF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69" b="23343"/>
          <a:stretch/>
        </p:blipFill>
        <p:spPr>
          <a:xfrm rot="16200000">
            <a:off x="785019" y="461165"/>
            <a:ext cx="4943769" cy="6402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34567E-FDEB-4D5B-B216-F2060D742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1" b="32377"/>
          <a:stretch/>
        </p:blipFill>
        <p:spPr>
          <a:xfrm rot="16200000">
            <a:off x="6797237" y="795189"/>
            <a:ext cx="4943767" cy="57340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2A4BBF4-B9C4-45D9-AE2E-80A3C711A99E}"/>
              </a:ext>
            </a:extLst>
          </p:cNvPr>
          <p:cNvSpPr/>
          <p:nvPr/>
        </p:nvSpPr>
        <p:spPr>
          <a:xfrm>
            <a:off x="1775171" y="313164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 BHUJ 3205</a:t>
            </a:r>
          </a:p>
        </p:txBody>
      </p:sp>
      <p:pic>
        <p:nvPicPr>
          <p:cNvPr id="6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46FA9E-ABBA-4B3B-BD68-89FCE606F7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535" y="766187"/>
            <a:ext cx="9139981" cy="595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22C62E-53C6-4F40-A4CF-F7A89E3962EE}"/>
              </a:ext>
            </a:extLst>
          </p:cNvPr>
          <p:cNvSpPr/>
          <p:nvPr/>
        </p:nvSpPr>
        <p:spPr>
          <a:xfrm>
            <a:off x="1790025" y="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</a:t>
            </a:r>
            <a:r>
              <a:rPr lang="en-US" sz="3200" b="1" dirty="0" err="1">
                <a:latin typeface="Arial Black" panose="020B0A04020102020204" pitchFamily="34" charset="0"/>
              </a:rPr>
              <a:t>Ahm</a:t>
            </a:r>
            <a:r>
              <a:rPr lang="en-US" sz="3200" b="1" dirty="0">
                <a:latin typeface="Arial Black" panose="020B0A04020102020204" pitchFamily="34" charset="0"/>
              </a:rPr>
              <a:t> Drive in 6237</a:t>
            </a:r>
          </a:p>
        </p:txBody>
      </p:sp>
      <p:pic>
        <p:nvPicPr>
          <p:cNvPr id="4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4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2A6A49-135C-4E21-A7CB-5B7656FB28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88" y="2149554"/>
            <a:ext cx="5720853" cy="3225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65B589-082B-4435-893A-9B95151D35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49553"/>
            <a:ext cx="5720854" cy="32251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D238DC93-1D0A-4F57-B16A-C60389B4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402" y="0"/>
            <a:ext cx="6617678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Smart Super Store-</a:t>
            </a:r>
            <a:r>
              <a:rPr lang="en-US" sz="2800" b="1" dirty="0" err="1">
                <a:latin typeface="Arial Black" panose="020B0A04020102020204" pitchFamily="34" charset="0"/>
              </a:rPr>
              <a:t>Veraval</a:t>
            </a:r>
            <a:r>
              <a:rPr lang="en-US" sz="2800" b="1" dirty="0">
                <a:latin typeface="Arial Black" panose="020B0A04020102020204" pitchFamily="34" charset="0"/>
              </a:rPr>
              <a:t> TZS2</a:t>
            </a:r>
          </a:p>
        </p:txBody>
      </p:sp>
      <p:pic>
        <p:nvPicPr>
          <p:cNvPr id="6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8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DDDED6-6350-4DE0-898A-637CCB4E9B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253" y="4609900"/>
            <a:ext cx="4951744" cy="222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7B7D21-5100-4BB5-AE1B-655B3DD9BD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003" y="676049"/>
            <a:ext cx="9585993" cy="3938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1B5DA4A-BDE7-437E-99C5-3EEC5DEFFF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004" y="4590850"/>
            <a:ext cx="5038111" cy="2267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F95E775-B2A7-4F2F-86E6-CD01D7DFC0D7}"/>
              </a:ext>
            </a:extLst>
          </p:cNvPr>
          <p:cNvSpPr/>
          <p:nvPr/>
        </p:nvSpPr>
        <p:spPr>
          <a:xfrm>
            <a:off x="2310530" y="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Bazaar-JUNAGARH TZ7I</a:t>
            </a:r>
          </a:p>
        </p:txBody>
      </p:sp>
      <p:pic>
        <p:nvPicPr>
          <p:cNvPr id="8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19D1735-180C-43A9-8A1B-E89243F639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427" y="4845441"/>
            <a:ext cx="3352800" cy="1885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001C42-AC53-4CA6-A810-0B1A644E2F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15" y="762777"/>
            <a:ext cx="6874412" cy="3888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F0E8A3F-34E1-44EF-B615-DF0DC86F64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814" y="762777"/>
            <a:ext cx="3807656" cy="18850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E3A0428-97A0-45CA-9288-2DAFCC0C32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15" y="4845441"/>
            <a:ext cx="3352800" cy="1885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5A43EF3-771C-43C3-A726-851CDD422B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814" y="2805107"/>
            <a:ext cx="3807656" cy="18841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E6DBCFE0-6902-44E1-898F-9EBF287ED4D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814" y="4846520"/>
            <a:ext cx="3807656" cy="188503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AB5B9E9-2170-4E62-AE28-7E9DF5E6AF10}"/>
              </a:ext>
            </a:extLst>
          </p:cNvPr>
          <p:cNvSpPr/>
          <p:nvPr/>
        </p:nvSpPr>
        <p:spPr>
          <a:xfrm>
            <a:off x="2310530" y="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Bazaar-Bharuch FRDV</a:t>
            </a:r>
          </a:p>
        </p:txBody>
      </p:sp>
      <p:pic>
        <p:nvPicPr>
          <p:cNvPr id="9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94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C44731-336D-4127-9FDE-E4EFEC1D21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541" y="3917852"/>
            <a:ext cx="4581377" cy="2750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94C20A7-491E-48D1-9CA5-ABE8127318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851" y="3917852"/>
            <a:ext cx="4581377" cy="2750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162493-743D-4274-8979-A75D5A8D92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852" y="970671"/>
            <a:ext cx="4581377" cy="2750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7FB3F2E-A7D2-4AFD-9A82-53402DE601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122" y="970671"/>
            <a:ext cx="4581377" cy="27502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A4B633E-B8C7-4237-A78D-58F8CD38BA89}"/>
              </a:ext>
            </a:extLst>
          </p:cNvPr>
          <p:cNvSpPr/>
          <p:nvPr/>
        </p:nvSpPr>
        <p:spPr>
          <a:xfrm>
            <a:off x="2169853" y="188949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Store-Bharuch 3206</a:t>
            </a:r>
          </a:p>
        </p:txBody>
      </p:sp>
      <p:pic>
        <p:nvPicPr>
          <p:cNvPr id="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90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C2E5FF-0F25-4E5A-95DC-2AEAD883C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944" y="4646822"/>
            <a:ext cx="3278943" cy="1843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AB838A-5829-4FB5-8ED3-7FE7ABA715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78" y="3826048"/>
            <a:ext cx="4764258" cy="2678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B3BDD8A-AD2A-4A07-BBF9-3EF9E5F7A8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944" y="888623"/>
            <a:ext cx="6684494" cy="375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8AACDD1-A7AB-4E38-8061-54A7A25D5E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78" y="888623"/>
            <a:ext cx="4764258" cy="26785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A9CBAD1-F0A2-4ADF-8078-363FA556DA8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9495" y="4646822"/>
            <a:ext cx="3278943" cy="18435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39F863A-AE54-4270-AE6E-C43629A58224}"/>
              </a:ext>
            </a:extLst>
          </p:cNvPr>
          <p:cNvSpPr/>
          <p:nvPr/>
        </p:nvSpPr>
        <p:spPr>
          <a:xfrm>
            <a:off x="2465275" y="174431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Store-Vapi 3202</a:t>
            </a:r>
          </a:p>
        </p:txBody>
      </p:sp>
      <p:pic>
        <p:nvPicPr>
          <p:cNvPr id="8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16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EE3EDAF-770C-476A-ACC2-6A73BFE294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014" y="667336"/>
            <a:ext cx="4525986" cy="6034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CCE074-5156-451A-A08A-DF6E157EEC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667336"/>
            <a:ext cx="4525986" cy="6034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9320691-ABB6-43A6-B1AB-A92540F233F6}"/>
              </a:ext>
            </a:extLst>
          </p:cNvPr>
          <p:cNvSpPr/>
          <p:nvPr/>
        </p:nvSpPr>
        <p:spPr>
          <a:xfrm>
            <a:off x="2161148" y="82561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</a:t>
            </a:r>
            <a:r>
              <a:rPr lang="en-US" sz="3200" b="1" dirty="0" err="1">
                <a:latin typeface="Arial Black" panose="020B0A04020102020204" pitchFamily="34" charset="0"/>
              </a:rPr>
              <a:t>Himatnagar</a:t>
            </a:r>
            <a:r>
              <a:rPr lang="en-US" sz="3200" b="1" dirty="0">
                <a:latin typeface="Arial Black" panose="020B0A04020102020204" pitchFamily="34" charset="0"/>
              </a:rPr>
              <a:t> 3203</a:t>
            </a:r>
          </a:p>
        </p:txBody>
      </p:sp>
      <p:pic>
        <p:nvPicPr>
          <p:cNvPr id="6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87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C348F2D-BAB6-4955-86A1-1E9F6C9D91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215" y="914399"/>
            <a:ext cx="9855465" cy="56212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BEA2B4-4B36-4E0E-8F10-CAF9B10F77C1}"/>
              </a:ext>
            </a:extLst>
          </p:cNvPr>
          <p:cNvSpPr/>
          <p:nvPr/>
        </p:nvSpPr>
        <p:spPr>
          <a:xfrm>
            <a:off x="2161148" y="82561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Store-Nadiad 3214</a:t>
            </a:r>
          </a:p>
        </p:txBody>
      </p:sp>
      <p:pic>
        <p:nvPicPr>
          <p:cNvPr id="4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99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A57846-459B-4C25-8EEF-2154166723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0664"/>
            <a:ext cx="5803314" cy="4352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9E8D75-1432-4505-90DA-6FB26EB41F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00665"/>
            <a:ext cx="6096000" cy="43524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B2DBC3A-AF7B-435B-B0B9-0EB0C575F606}"/>
              </a:ext>
            </a:extLst>
          </p:cNvPr>
          <p:cNvSpPr/>
          <p:nvPr/>
        </p:nvSpPr>
        <p:spPr>
          <a:xfrm>
            <a:off x="2180198" y="704849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Market-BHAVNAGAR-TNB5</a:t>
            </a:r>
          </a:p>
        </p:txBody>
      </p:sp>
      <p:pic>
        <p:nvPicPr>
          <p:cNvPr id="6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79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59113D-1814-4D5C-82AF-BB626C3DF9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761" y="981857"/>
            <a:ext cx="10446477" cy="5876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6629C46-641A-4EEB-83B2-05983410F490}"/>
              </a:ext>
            </a:extLst>
          </p:cNvPr>
          <p:cNvSpPr/>
          <p:nvPr/>
        </p:nvSpPr>
        <p:spPr>
          <a:xfrm>
            <a:off x="1818248" y="263732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Store-BHAVNAGAR-3208</a:t>
            </a:r>
          </a:p>
        </p:txBody>
      </p:sp>
      <p:pic>
        <p:nvPicPr>
          <p:cNvPr id="5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48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A6A66B-DB12-40B4-9B85-95D1AF6387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5508" y="3849673"/>
            <a:ext cx="4171819" cy="265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5081DE-E273-4EC0-9CC6-BB2972B854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5509" y="1123950"/>
            <a:ext cx="4171820" cy="312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7FDDD1E-8700-42D4-B00D-434B1EF6EA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03" y="1123950"/>
            <a:ext cx="7010609" cy="5377483"/>
          </a:xfrm>
          <a:prstGeom prst="rect">
            <a:avLst/>
          </a:prstGeom>
        </p:spPr>
      </p:pic>
      <p:sp>
        <p:nvSpPr>
          <p:cNvPr id="8" name="AutoShape 2" descr="blob:https://web.whatsapp.com/987d82ab-5d35-413f-aea2-17edfbf41e50">
            <a:extLst>
              <a:ext uri="{FF2B5EF4-FFF2-40B4-BE49-F238E27FC236}">
                <a16:creationId xmlns:a16="http://schemas.microsoft.com/office/drawing/2014/main" xmlns="" id="{412F6F19-B03C-4B3E-8E1A-9A8C692167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98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4732514-4504-4937-B70F-498340DD60A9}"/>
              </a:ext>
            </a:extLst>
          </p:cNvPr>
          <p:cNvSpPr/>
          <p:nvPr/>
        </p:nvSpPr>
        <p:spPr>
          <a:xfrm>
            <a:off x="2618348" y="356567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Market-Rajkot TND1</a:t>
            </a:r>
          </a:p>
        </p:txBody>
      </p:sp>
      <p:pic>
        <p:nvPicPr>
          <p:cNvPr id="9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14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16F4C4-3A9A-45B7-971D-70777A3196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78" y="1690688"/>
            <a:ext cx="5736103" cy="4302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408D6C-126E-4D67-8DA4-ECFA159FAF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150" y="1690688"/>
            <a:ext cx="5736103" cy="4302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E6184AA-8471-4012-8870-966E33442B57}"/>
              </a:ext>
            </a:extLst>
          </p:cNvPr>
          <p:cNvSpPr/>
          <p:nvPr/>
        </p:nvSpPr>
        <p:spPr>
          <a:xfrm>
            <a:off x="1665848" y="572847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Store-AHM </a:t>
            </a:r>
            <a:r>
              <a:rPr lang="en-US" sz="3200" b="1" dirty="0" err="1">
                <a:latin typeface="Arial Black" panose="020B0A04020102020204" pitchFamily="34" charset="0"/>
              </a:rPr>
              <a:t>HighStreet</a:t>
            </a:r>
            <a:r>
              <a:rPr lang="en-US" sz="3200" b="1" dirty="0">
                <a:latin typeface="Arial Black" panose="020B0A04020102020204" pitchFamily="34" charset="0"/>
              </a:rPr>
              <a:t> 3207</a:t>
            </a:r>
          </a:p>
        </p:txBody>
      </p:sp>
      <p:pic>
        <p:nvPicPr>
          <p:cNvPr id="6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8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3B3042-938A-4CF8-931D-B6200F5E70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106" y="1690688"/>
            <a:ext cx="4565056" cy="2269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16DD5C8-5A10-457C-8341-3877200F90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468" y="4239091"/>
            <a:ext cx="4565056" cy="2269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106F26F-25D0-44D3-A3C4-3A46AF674B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806" y="1690688"/>
            <a:ext cx="4565056" cy="2269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B192520-F280-4505-9E73-25CB145204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31" y="1690688"/>
            <a:ext cx="2171169" cy="481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4A61F97-1FD3-482A-844E-2AD61584E37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806" y="4239091"/>
            <a:ext cx="4565056" cy="22697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50165E9C-7DC4-4B19-BDDC-CD054EDD5115}"/>
              </a:ext>
            </a:extLst>
          </p:cNvPr>
          <p:cNvSpPr txBox="1">
            <a:spLocks/>
          </p:cNvSpPr>
          <p:nvPr/>
        </p:nvSpPr>
        <p:spPr>
          <a:xfrm>
            <a:off x="2479200" y="225786"/>
            <a:ext cx="763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Smart Super Store-Surat Adajan-TU42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93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0F882BD-1F56-49F3-92E4-B409C5F917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528" y="1216830"/>
            <a:ext cx="9521421" cy="5641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2023251-4D89-445C-94EC-5C320BB8EFC0}"/>
              </a:ext>
            </a:extLst>
          </p:cNvPr>
          <p:cNvSpPr/>
          <p:nvPr/>
        </p:nvSpPr>
        <p:spPr>
          <a:xfrm>
            <a:off x="2180198" y="166067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Store-JAMNAGAR 6704</a:t>
            </a:r>
          </a:p>
        </p:txBody>
      </p:sp>
      <p:pic>
        <p:nvPicPr>
          <p:cNvPr id="5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93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211BF2-9FD9-440B-BD60-89365A9679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705" y="3673664"/>
            <a:ext cx="2769594" cy="2959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FF92447-1903-47C9-A859-51D8131782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706" y="686577"/>
            <a:ext cx="2769594" cy="2959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4775848-7B4A-4B01-811D-D9FE2E19D4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49" y="658814"/>
            <a:ext cx="7965567" cy="59741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A05FC88-1E48-46C6-AA6C-81A15BEC8FD8}"/>
              </a:ext>
            </a:extLst>
          </p:cNvPr>
          <p:cNvSpPr/>
          <p:nvPr/>
        </p:nvSpPr>
        <p:spPr>
          <a:xfrm>
            <a:off x="1837298" y="101802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Store-AHM </a:t>
            </a:r>
            <a:r>
              <a:rPr lang="en-US" sz="3200" b="1" dirty="0" err="1">
                <a:latin typeface="Arial Black" panose="020B0A04020102020204" pitchFamily="34" charset="0"/>
              </a:rPr>
              <a:t>Naroda</a:t>
            </a:r>
            <a:r>
              <a:rPr lang="en-US" sz="3200" b="1" dirty="0">
                <a:latin typeface="Arial Black" panose="020B0A04020102020204" pitchFamily="34" charset="0"/>
              </a:rPr>
              <a:t> TIY4</a:t>
            </a:r>
          </a:p>
        </p:txBody>
      </p:sp>
      <p:pic>
        <p:nvPicPr>
          <p:cNvPr id="6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3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5CD701-3EC2-4F34-9FB1-829EB61634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9288" y="755155"/>
            <a:ext cx="7973423" cy="5966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85C5B75-C657-4AC7-A72E-80F411F00C48}"/>
              </a:ext>
            </a:extLst>
          </p:cNvPr>
          <p:cNvSpPr/>
          <p:nvPr/>
        </p:nvSpPr>
        <p:spPr>
          <a:xfrm>
            <a:off x="1837298" y="101802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</a:t>
            </a:r>
            <a:r>
              <a:rPr lang="en-US" sz="3200" b="1" dirty="0" err="1">
                <a:latin typeface="Arial Black" panose="020B0A04020102020204" pitchFamily="34" charset="0"/>
              </a:rPr>
              <a:t>Naoroji</a:t>
            </a:r>
            <a:r>
              <a:rPr lang="en-US" sz="3200" b="1" dirty="0">
                <a:latin typeface="Arial Black" panose="020B0A04020102020204" pitchFamily="34" charset="0"/>
              </a:rPr>
              <a:t> Estate Bhuj TG2K</a:t>
            </a:r>
          </a:p>
        </p:txBody>
      </p:sp>
      <p:pic>
        <p:nvPicPr>
          <p:cNvPr id="5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1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5A96718-B30A-40FB-BB21-60D9C83416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957" y="4210085"/>
            <a:ext cx="4464302" cy="2607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E2AC8E-7D29-44EE-B3D8-1BBEFC9CED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740" y="856126"/>
            <a:ext cx="4464302" cy="3127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5B58C7-1731-4D6A-A366-D7DC3ECA22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740" y="4223009"/>
            <a:ext cx="4464302" cy="2594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2E1F07D-DFB0-493A-880C-585CBE91C12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957" y="856126"/>
            <a:ext cx="4464302" cy="31279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4A8E1DF-CCEF-4A05-A6EC-BCD72FA1B164}"/>
              </a:ext>
            </a:extLst>
          </p:cNvPr>
          <p:cNvSpPr/>
          <p:nvPr/>
        </p:nvSpPr>
        <p:spPr>
          <a:xfrm>
            <a:off x="1837298" y="101802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Bazaar-AHM </a:t>
            </a:r>
            <a:r>
              <a:rPr lang="en-US" sz="3200" b="1" dirty="0" err="1">
                <a:latin typeface="Arial Black" panose="020B0A04020102020204" pitchFamily="34" charset="0"/>
              </a:rPr>
              <a:t>Nikol</a:t>
            </a:r>
            <a:r>
              <a:rPr lang="en-US" sz="3200" b="1" dirty="0">
                <a:latin typeface="Arial Black" panose="020B0A04020102020204" pitchFamily="34" charset="0"/>
              </a:rPr>
              <a:t> TZ7K</a:t>
            </a:r>
          </a:p>
        </p:txBody>
      </p:sp>
      <p:pic>
        <p:nvPicPr>
          <p:cNvPr id="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47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180B09-4758-4460-81E8-DE35B902F5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0027" y="1847655"/>
            <a:ext cx="2131973" cy="3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0E785D-1574-435A-9DBD-B60E7AFEB3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7655"/>
            <a:ext cx="5003633" cy="3752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7E83D4-12BD-4E36-9F8A-E261B5E3DB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633" y="1847655"/>
            <a:ext cx="5056394" cy="3752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46A1658-F80F-4B2F-A73C-4148D57ACEFA}"/>
              </a:ext>
            </a:extLst>
          </p:cNvPr>
          <p:cNvSpPr/>
          <p:nvPr/>
        </p:nvSpPr>
        <p:spPr>
          <a:xfrm>
            <a:off x="2123048" y="965232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Bazaar-GANDIDHAM FRGN</a:t>
            </a:r>
          </a:p>
        </p:txBody>
      </p:sp>
      <p:pic>
        <p:nvPicPr>
          <p:cNvPr id="8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81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119E71-84C2-4E39-81EE-2550C1EB4A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207" y="928549"/>
            <a:ext cx="8109860" cy="57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5C1E6DD-EB5A-43E6-B982-98ED1CF62205}"/>
              </a:ext>
            </a:extLst>
          </p:cNvPr>
          <p:cNvSpPr/>
          <p:nvPr/>
        </p:nvSpPr>
        <p:spPr>
          <a:xfrm>
            <a:off x="2030857" y="17145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Store-Morbi TKE5</a:t>
            </a:r>
          </a:p>
        </p:txBody>
      </p:sp>
      <p:pic>
        <p:nvPicPr>
          <p:cNvPr id="5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53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874886-307B-417E-94B3-41625BB99C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949" y="1690687"/>
            <a:ext cx="5632353" cy="4719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78F0A9-660E-4AAF-9A4A-47FD9A8BE0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1" y="1690688"/>
            <a:ext cx="5632352" cy="47197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A3536C6-EC5C-481D-AB99-694C2D09591D}"/>
              </a:ext>
            </a:extLst>
          </p:cNvPr>
          <p:cNvSpPr/>
          <p:nvPr/>
        </p:nvSpPr>
        <p:spPr>
          <a:xfrm>
            <a:off x="1421257" y="62865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Store-GANDHIDHAM 3204</a:t>
            </a:r>
          </a:p>
        </p:txBody>
      </p:sp>
      <p:pic>
        <p:nvPicPr>
          <p:cNvPr id="6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8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51BAD5F-2251-436A-BE25-01FFBE3FAF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9242" y="2541534"/>
            <a:ext cx="6350302" cy="2925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1E7BA7-0D2A-4A5A-9E21-AA6503CEA1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" y="1085851"/>
            <a:ext cx="2598721" cy="5641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D9A6C8-3DAE-41B3-AF4A-75462E2234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395" y="1085851"/>
            <a:ext cx="2598723" cy="56417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BB85085-B87C-41DE-A3E3-A420D7A42904}"/>
              </a:ext>
            </a:extLst>
          </p:cNvPr>
          <p:cNvSpPr/>
          <p:nvPr/>
        </p:nvSpPr>
        <p:spPr>
          <a:xfrm>
            <a:off x="2030857" y="17145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Bazaar-AHM </a:t>
            </a:r>
            <a:r>
              <a:rPr lang="en-US" sz="3200" b="1" dirty="0" err="1">
                <a:latin typeface="Arial Black" panose="020B0A04020102020204" pitchFamily="34" charset="0"/>
              </a:rPr>
              <a:t>Odhav</a:t>
            </a:r>
            <a:r>
              <a:rPr lang="en-US" sz="3200" b="1" dirty="0">
                <a:latin typeface="Arial Black" panose="020B0A04020102020204" pitchFamily="34" charset="0"/>
              </a:rPr>
              <a:t> T19P</a:t>
            </a:r>
          </a:p>
        </p:txBody>
      </p:sp>
      <p:pic>
        <p:nvPicPr>
          <p:cNvPr id="8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5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9AF4D97-27D1-46C1-A484-8EDB190879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6321" y="4686063"/>
            <a:ext cx="4774945" cy="2163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66F1A3-935D-4E8C-8834-FBD19E5BDE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733" y="865374"/>
            <a:ext cx="9590533" cy="3649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E2CB83D-2937-420E-8FE3-92A1C6BAAD7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733" y="4686063"/>
            <a:ext cx="4774945" cy="21719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2CACD73-6316-4965-BDD2-70C936CC0073}"/>
              </a:ext>
            </a:extLst>
          </p:cNvPr>
          <p:cNvSpPr/>
          <p:nvPr/>
        </p:nvSpPr>
        <p:spPr>
          <a:xfrm>
            <a:off x="2030857" y="17145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Bazaar-BHAVNAGAR FRDW </a:t>
            </a:r>
          </a:p>
        </p:txBody>
      </p:sp>
      <p:pic>
        <p:nvPicPr>
          <p:cNvPr id="7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85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D724BF-570A-4942-B5C8-FF24A2C14C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186" y="895350"/>
            <a:ext cx="10041627" cy="3829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7D783BB-F1A5-4AC5-BD68-D175EA110B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835" y="4724399"/>
            <a:ext cx="4416978" cy="1969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1FAC88E-1923-4067-8715-2E4B3FA875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186" y="4724399"/>
            <a:ext cx="4416978" cy="19699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82CCD0D-C642-4F6A-859D-D34E0A0E60A9}"/>
              </a:ext>
            </a:extLst>
          </p:cNvPr>
          <p:cNvSpPr/>
          <p:nvPr/>
        </p:nvSpPr>
        <p:spPr>
          <a:xfrm>
            <a:off x="2481879" y="163629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Bazaar-Rajkot FRDX </a:t>
            </a:r>
          </a:p>
        </p:txBody>
      </p:sp>
      <p:pic>
        <p:nvPicPr>
          <p:cNvPr id="6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8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BD52B63-025E-49A8-9B86-D06C6472A1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605" y="2945035"/>
            <a:ext cx="4007594" cy="1806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87218E-4DA2-47E7-9683-FDC22EDA9A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34" y="1020413"/>
            <a:ext cx="1398665" cy="2744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724A8CC-130D-4B44-AC2A-D9CFEA8CC16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33" y="3931669"/>
            <a:ext cx="1398665" cy="2744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87F77C0-EFFC-426A-BAF4-AFD53A63A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605" y="4869657"/>
            <a:ext cx="4007594" cy="18065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65350E1-D0B8-49F4-80B4-D2CE911C91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62" y="3931669"/>
            <a:ext cx="1398665" cy="2744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1C3EB19-5408-48B5-BC57-95C645EBFC6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605" y="1020413"/>
            <a:ext cx="4007594" cy="18065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7936D3B-6B62-4AF2-B655-125A6443C4E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63" y="1020413"/>
            <a:ext cx="1398665" cy="2744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B31C54D-6AF2-48E4-99D6-520CA67008E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805" y="2922969"/>
            <a:ext cx="4007594" cy="18065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ABB0E704-2A3B-4F77-93B7-8657778FB8F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805" y="4818817"/>
            <a:ext cx="4007594" cy="18065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7A7EF3E3-47AA-416F-A04F-3BD5840D6A6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805" y="1020413"/>
            <a:ext cx="4007594" cy="180654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B8CB1279-12D4-436F-99F5-A6DBDB73DD72}"/>
              </a:ext>
            </a:extLst>
          </p:cNvPr>
          <p:cNvSpPr txBox="1">
            <a:spLocks/>
          </p:cNvSpPr>
          <p:nvPr/>
        </p:nvSpPr>
        <p:spPr>
          <a:xfrm>
            <a:off x="2380726" y="27050"/>
            <a:ext cx="763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Smart Market -Surat </a:t>
            </a:r>
            <a:r>
              <a:rPr lang="en-US" sz="2800" b="1" dirty="0" err="1">
                <a:latin typeface="Arial Black" panose="020B0A04020102020204" pitchFamily="34" charset="0"/>
              </a:rPr>
              <a:t>Vesu</a:t>
            </a:r>
            <a:r>
              <a:rPr lang="en-US" sz="2800" b="1" dirty="0">
                <a:latin typeface="Arial Black" panose="020B0A04020102020204" pitchFamily="34" charset="0"/>
              </a:rPr>
              <a:t> TND5</a:t>
            </a:r>
          </a:p>
        </p:txBody>
      </p:sp>
      <p:pic>
        <p:nvPicPr>
          <p:cNvPr id="13" name="object 1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6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A1D7E7-98BB-4420-BA22-AA4F25BCCE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319" y="1976511"/>
            <a:ext cx="5914681" cy="3327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4F1077-BC98-4950-A2D3-D942DC45B5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76511"/>
            <a:ext cx="5914683" cy="3327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499B26A-D487-4D05-8A3B-9A277A5B9222}"/>
              </a:ext>
            </a:extLst>
          </p:cNvPr>
          <p:cNvSpPr/>
          <p:nvPr/>
        </p:nvSpPr>
        <p:spPr>
          <a:xfrm>
            <a:off x="2973392" y="969705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Bazaar-Anand FRDU</a:t>
            </a:r>
          </a:p>
        </p:txBody>
      </p:sp>
      <p:pic>
        <p:nvPicPr>
          <p:cNvPr id="7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5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3CA2A6-A0E0-491D-8417-AB68DC48B3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030" y="850216"/>
            <a:ext cx="8010378" cy="6007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A0B8CC8-847E-4301-B0F9-29B3F5089A8F}"/>
              </a:ext>
            </a:extLst>
          </p:cNvPr>
          <p:cNvSpPr/>
          <p:nvPr/>
        </p:nvSpPr>
        <p:spPr>
          <a:xfrm>
            <a:off x="2030857" y="17145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Store-MehsanaTGO8</a:t>
            </a:r>
          </a:p>
        </p:txBody>
      </p:sp>
      <p:pic>
        <p:nvPicPr>
          <p:cNvPr id="5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90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ACFB73-72D1-4F5F-B09D-021332F91C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3717"/>
            <a:ext cx="5805265" cy="4353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DB5B327-C5A8-43F2-A556-B273CDFD43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727" y="1603713"/>
            <a:ext cx="3121273" cy="4353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542A041-72C5-4777-9B2E-74E387BA11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65" y="1603715"/>
            <a:ext cx="3265462" cy="4353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57ED510-DB78-400E-BA2F-35FB1D0F26D3}"/>
              </a:ext>
            </a:extLst>
          </p:cNvPr>
          <p:cNvSpPr/>
          <p:nvPr/>
        </p:nvSpPr>
        <p:spPr>
          <a:xfrm>
            <a:off x="1725764" y="72655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</a:t>
            </a:r>
            <a:r>
              <a:rPr lang="en-US" sz="3200" b="1" dirty="0" err="1">
                <a:latin typeface="Arial Black" panose="020B0A04020102020204" pitchFamily="34" charset="0"/>
              </a:rPr>
              <a:t>Vadodar</a:t>
            </a:r>
            <a:r>
              <a:rPr lang="en-US" sz="3200" b="1" dirty="0">
                <a:latin typeface="Arial Black" panose="020B0A04020102020204" pitchFamily="34" charset="0"/>
              </a:rPr>
              <a:t> 7seas FREB</a:t>
            </a:r>
          </a:p>
        </p:txBody>
      </p:sp>
      <p:pic>
        <p:nvPicPr>
          <p:cNvPr id="6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1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7E2207-52F9-4961-BD1D-DC049AECD4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2003993"/>
            <a:ext cx="5059914" cy="379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A63C28-CA12-4816-9B71-2E65296D1A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314" y="2003993"/>
            <a:ext cx="6979686" cy="3794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3A0532-CB43-43E9-A89B-8B0AD7B92BCD}"/>
              </a:ext>
            </a:extLst>
          </p:cNvPr>
          <p:cNvSpPr/>
          <p:nvPr/>
        </p:nvSpPr>
        <p:spPr>
          <a:xfrm>
            <a:off x="1402207" y="766684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Store-AHM Yash </a:t>
            </a:r>
            <a:r>
              <a:rPr lang="en-US" sz="3200" b="1" dirty="0" err="1">
                <a:latin typeface="Arial Black" panose="020B0A04020102020204" pitchFamily="34" charset="0"/>
              </a:rPr>
              <a:t>Arrian</a:t>
            </a:r>
            <a:r>
              <a:rPr lang="en-US" sz="3200" b="1" dirty="0">
                <a:latin typeface="Arial Black" panose="020B0A04020102020204" pitchFamily="34" charset="0"/>
              </a:rPr>
              <a:t> TQ10</a:t>
            </a:r>
          </a:p>
        </p:txBody>
      </p:sp>
    </p:spTree>
    <p:extLst>
      <p:ext uri="{BB962C8B-B14F-4D97-AF65-F5344CB8AC3E}">
        <p14:creationId xmlns:p14="http://schemas.microsoft.com/office/powerpoint/2010/main" val="781232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B16B49-ADEC-46C0-9503-871CF346F9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610" y="1459524"/>
            <a:ext cx="5842781" cy="4382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251E35-D290-43F8-AA68-68808E5E00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09" y="1459524"/>
            <a:ext cx="5842781" cy="43820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DA0B4B0-E6E2-4F60-AA23-878438419934}"/>
              </a:ext>
            </a:extLst>
          </p:cNvPr>
          <p:cNvSpPr/>
          <p:nvPr/>
        </p:nvSpPr>
        <p:spPr>
          <a:xfrm>
            <a:off x="1402207" y="766684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Store-Anand 3201</a:t>
            </a:r>
          </a:p>
        </p:txBody>
      </p:sp>
      <p:pic>
        <p:nvPicPr>
          <p:cNvPr id="7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15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9F0B95-9501-4B18-8190-2524A3CD1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6" b="22677"/>
          <a:stretch/>
        </p:blipFill>
        <p:spPr>
          <a:xfrm>
            <a:off x="590281" y="1252025"/>
            <a:ext cx="11011437" cy="4811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9196FC1-544E-4763-99D9-DD29800C4936}"/>
              </a:ext>
            </a:extLst>
          </p:cNvPr>
          <p:cNvSpPr/>
          <p:nvPr/>
        </p:nvSpPr>
        <p:spPr>
          <a:xfrm>
            <a:off x="1725764" y="66725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</a:t>
            </a:r>
            <a:r>
              <a:rPr lang="en-US" sz="3200" b="1" dirty="0" err="1">
                <a:latin typeface="Arial Black" panose="020B0A04020102020204" pitchFamily="34" charset="0"/>
              </a:rPr>
              <a:t>Surendranagar</a:t>
            </a:r>
            <a:r>
              <a:rPr lang="en-US" sz="3200" b="1" dirty="0">
                <a:latin typeface="Arial Black" panose="020B0A04020102020204" pitchFamily="34" charset="0"/>
              </a:rPr>
              <a:t> T23E</a:t>
            </a:r>
          </a:p>
        </p:txBody>
      </p:sp>
      <p:pic>
        <p:nvPicPr>
          <p:cNvPr id="6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73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D7BE9B-849D-463E-A40A-228D47E9CE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59" b="20323"/>
          <a:stretch/>
        </p:blipFill>
        <p:spPr>
          <a:xfrm>
            <a:off x="1622424" y="948723"/>
            <a:ext cx="8947152" cy="3438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4EFEFC-215A-4A56-A2D7-4DB1AD1946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546" y="4436983"/>
            <a:ext cx="4304030" cy="2421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91BDAF-80F7-4605-9430-3665D5F84E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424" y="4387029"/>
            <a:ext cx="4392836" cy="2470971"/>
          </a:xfrm>
          <a:prstGeom prst="rect">
            <a:avLst/>
          </a:prstGeom>
        </p:spPr>
      </p:pic>
      <p:sp>
        <p:nvSpPr>
          <p:cNvPr id="2" name="AutoShape 2" descr="blob:https://web.whatsapp.com/351b447c-c005-4546-bfae-2e8c6689bb66">
            <a:extLst>
              <a:ext uri="{FF2B5EF4-FFF2-40B4-BE49-F238E27FC236}">
                <a16:creationId xmlns:a16="http://schemas.microsoft.com/office/drawing/2014/main" xmlns="" id="{5B47D0D6-C88B-4F22-9A52-303280870B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36A829A-90E5-4935-9DAD-CC31DB674C2F}"/>
              </a:ext>
            </a:extLst>
          </p:cNvPr>
          <p:cNvSpPr/>
          <p:nvPr/>
        </p:nvSpPr>
        <p:spPr>
          <a:xfrm>
            <a:off x="3079611" y="143094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Bazaar-Amreli TZYI</a:t>
            </a:r>
          </a:p>
        </p:txBody>
      </p:sp>
      <p:pic>
        <p:nvPicPr>
          <p:cNvPr id="8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46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B7465B-3AC5-4A92-801F-82798B478D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152" y="691706"/>
            <a:ext cx="5746652" cy="2585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34DCCC-C111-457E-A32D-8ED19F568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341810"/>
            <a:ext cx="5746652" cy="3232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0D1A28D-4C6C-4E9F-9691-C67537AF04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152" y="3341810"/>
            <a:ext cx="5746652" cy="3232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E90CB7-340F-4E8A-8C4C-639E03BFA2F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691705"/>
            <a:ext cx="5746652" cy="258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02F357C-067E-4178-B73D-63398BBA6E47}"/>
              </a:ext>
            </a:extLst>
          </p:cNvPr>
          <p:cNvSpPr/>
          <p:nvPr/>
        </p:nvSpPr>
        <p:spPr>
          <a:xfrm>
            <a:off x="2978011" y="0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</a:t>
            </a:r>
            <a:r>
              <a:rPr lang="en-US" sz="3200" b="1" dirty="0" err="1">
                <a:latin typeface="Arial Black" panose="020B0A04020102020204" pitchFamily="34" charset="0"/>
              </a:rPr>
              <a:t>Vavol</a:t>
            </a:r>
            <a:r>
              <a:rPr lang="en-US" sz="3200" b="1" dirty="0">
                <a:latin typeface="Arial Black" panose="020B0A04020102020204" pitchFamily="34" charset="0"/>
              </a:rPr>
              <a:t> TH3N</a:t>
            </a:r>
          </a:p>
        </p:txBody>
      </p:sp>
      <p:pic>
        <p:nvPicPr>
          <p:cNvPr id="9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3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9E76ED-C869-49BE-A68E-8B4E004CED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80" y="1199269"/>
            <a:ext cx="9734843" cy="54055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004F70D-33DB-4673-A7D1-DF63470DB0E2}"/>
              </a:ext>
            </a:extLst>
          </p:cNvPr>
          <p:cNvSpPr/>
          <p:nvPr/>
        </p:nvSpPr>
        <p:spPr>
          <a:xfrm>
            <a:off x="1097280" y="478303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Super Store-Vadodara </a:t>
            </a:r>
            <a:r>
              <a:rPr lang="en-US" sz="3200" b="1" dirty="0" err="1">
                <a:latin typeface="Arial Black" panose="020B0A04020102020204" pitchFamily="34" charset="0"/>
              </a:rPr>
              <a:t>Mangalya</a:t>
            </a:r>
            <a:r>
              <a:rPr lang="en-US" sz="3200" b="1" dirty="0">
                <a:latin typeface="Arial Black" panose="020B0A04020102020204" pitchFamily="34" charset="0"/>
              </a:rPr>
              <a:t> 6712</a:t>
            </a:r>
          </a:p>
        </p:txBody>
      </p:sp>
      <p:pic>
        <p:nvPicPr>
          <p:cNvPr id="6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06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78A2D28-33C6-4D75-ACB4-4F287C8E7C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936" y="4787226"/>
            <a:ext cx="3741502" cy="1688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CDECB07-6FF3-42EF-B6AA-00D9B38AFE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073" y="2755612"/>
            <a:ext cx="3741502" cy="16888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096F214-4A01-466D-B314-341257FE41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249" y="827126"/>
            <a:ext cx="3741502" cy="16888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4924859-498F-4FF3-A4A5-FB61AC9FF89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249" y="4787226"/>
            <a:ext cx="3741502" cy="16888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DBFEC4AC-04AF-468D-92E2-18104824453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249" y="2755612"/>
            <a:ext cx="3741502" cy="16888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D7A209E9-DE34-44CE-8D7B-D646B5723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25" y="827127"/>
            <a:ext cx="3741502" cy="16888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C5B7D501-0221-4267-A4C3-CBB260B45AB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25" y="4787227"/>
            <a:ext cx="3741502" cy="168887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9F9665B-E45C-40E3-8F49-8E87E2CFD8F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25" y="2778988"/>
            <a:ext cx="3741502" cy="168887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2573553A-4085-4AC2-9757-20FF6CA1222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936" y="827125"/>
            <a:ext cx="3741502" cy="168887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ED4FE0F6-ED14-4744-A099-BDF133017BAE}"/>
              </a:ext>
            </a:extLst>
          </p:cNvPr>
          <p:cNvSpPr/>
          <p:nvPr/>
        </p:nvSpPr>
        <p:spPr>
          <a:xfrm>
            <a:off x="2996418" y="70979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Bazaar-Surat FRDY</a:t>
            </a:r>
          </a:p>
        </p:txBody>
      </p:sp>
      <p:pic>
        <p:nvPicPr>
          <p:cNvPr id="13" name="object 1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2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936228-DBE7-434A-A1CB-BFAAC76322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160" y="1086863"/>
            <a:ext cx="2504925" cy="555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00B6136-D691-4EE9-910F-2E6BAD72B6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45" y="1086863"/>
            <a:ext cx="2041616" cy="2722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F20EC85-5407-4799-9257-C67B080EDF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45" y="3921559"/>
            <a:ext cx="2041616" cy="2722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13C3957-8469-41C8-934B-434F48A429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139" y="1086865"/>
            <a:ext cx="2504925" cy="5556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AD04CB5-A8D4-4713-A641-2EFDBA1971A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075" y="1086864"/>
            <a:ext cx="2504925" cy="55568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98564649-FC06-48B7-9CC6-6398DEECDF4F}"/>
              </a:ext>
            </a:extLst>
          </p:cNvPr>
          <p:cNvSpPr txBox="1">
            <a:spLocks/>
          </p:cNvSpPr>
          <p:nvPr/>
        </p:nvSpPr>
        <p:spPr>
          <a:xfrm>
            <a:off x="2047601" y="0"/>
            <a:ext cx="763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Smart Super Store -Surat </a:t>
            </a:r>
            <a:r>
              <a:rPr lang="en-US" sz="2800" b="1" dirty="0" err="1">
                <a:latin typeface="Arial Black" panose="020B0A04020102020204" pitchFamily="34" charset="0"/>
              </a:rPr>
              <a:t>Udhna</a:t>
            </a:r>
            <a:r>
              <a:rPr lang="en-US" sz="2800" b="1" dirty="0">
                <a:latin typeface="Arial Black" panose="020B0A04020102020204" pitchFamily="34" charset="0"/>
              </a:rPr>
              <a:t> 2964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93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2">
            <a:extLst>
              <a:ext uri="{FF2B5EF4-FFF2-40B4-BE49-F238E27FC236}">
                <a16:creationId xmlns:a16="http://schemas.microsoft.com/office/drawing/2014/main" xmlns="" id="{B6CD688D-432A-45F5-9B80-E8433D4776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700" y="626015"/>
            <a:ext cx="5080000" cy="2857500"/>
          </a:xfrm>
          <a:prstGeom prst="rect">
            <a:avLst/>
          </a:prstGeom>
        </p:spPr>
      </p:pic>
      <p:pic>
        <p:nvPicPr>
          <p:cNvPr id="7" name="Picture 6" descr="Slide3">
            <a:extLst>
              <a:ext uri="{FF2B5EF4-FFF2-40B4-BE49-F238E27FC236}">
                <a16:creationId xmlns:a16="http://schemas.microsoft.com/office/drawing/2014/main" xmlns="" id="{286C26FB-0AFD-46F2-95DA-0C34C2884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3712115"/>
            <a:ext cx="5080000" cy="2857500"/>
          </a:xfrm>
          <a:prstGeom prst="rect">
            <a:avLst/>
          </a:prstGeom>
        </p:spPr>
      </p:pic>
      <p:pic>
        <p:nvPicPr>
          <p:cNvPr id="9" name="Picture 8" descr="Slide4">
            <a:extLst>
              <a:ext uri="{FF2B5EF4-FFF2-40B4-BE49-F238E27FC236}">
                <a16:creationId xmlns:a16="http://schemas.microsoft.com/office/drawing/2014/main" xmlns="" id="{F696238E-0B6A-49BB-B9E9-90A19BCE75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700" y="3712115"/>
            <a:ext cx="5080000" cy="2857500"/>
          </a:xfrm>
          <a:prstGeom prst="rect">
            <a:avLst/>
          </a:prstGeom>
        </p:spPr>
      </p:pic>
      <p:pic>
        <p:nvPicPr>
          <p:cNvPr id="10" name="Picture 9" descr="Slide17">
            <a:extLst>
              <a:ext uri="{FF2B5EF4-FFF2-40B4-BE49-F238E27FC236}">
                <a16:creationId xmlns:a16="http://schemas.microsoft.com/office/drawing/2014/main" xmlns="" id="{B91E1FB1-795C-429A-A4B2-719FC2097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569744"/>
            <a:ext cx="5080000" cy="285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846D646-A840-4D61-B5BF-BFFAC8AAACE9}"/>
              </a:ext>
            </a:extLst>
          </p:cNvPr>
          <p:cNvSpPr/>
          <p:nvPr/>
        </p:nvSpPr>
        <p:spPr>
          <a:xfrm>
            <a:off x="2996418" y="70979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Bazaar-Surat FRDY</a:t>
            </a:r>
          </a:p>
        </p:txBody>
      </p:sp>
      <p:pic>
        <p:nvPicPr>
          <p:cNvPr id="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75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xmlns="" id="{5F5E46AF-0AC3-44DF-9AEE-AE12694664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232" y="780757"/>
            <a:ext cx="5080000" cy="2857500"/>
          </a:xfrm>
          <a:prstGeom prst="rect">
            <a:avLst/>
          </a:prstGeom>
        </p:spPr>
      </p:pic>
      <p:pic>
        <p:nvPicPr>
          <p:cNvPr id="5" name="Picture 4" descr="Slide6">
            <a:extLst>
              <a:ext uri="{FF2B5EF4-FFF2-40B4-BE49-F238E27FC236}">
                <a16:creationId xmlns:a16="http://schemas.microsoft.com/office/drawing/2014/main" xmlns="" id="{C529BA2C-A254-4AFE-AAC2-188A21940B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632" y="780757"/>
            <a:ext cx="5080000" cy="2857500"/>
          </a:xfrm>
          <a:prstGeom prst="rect">
            <a:avLst/>
          </a:prstGeom>
        </p:spPr>
      </p:pic>
      <p:pic>
        <p:nvPicPr>
          <p:cNvPr id="7" name="Picture 6" descr="Slide7">
            <a:extLst>
              <a:ext uri="{FF2B5EF4-FFF2-40B4-BE49-F238E27FC236}">
                <a16:creationId xmlns:a16="http://schemas.microsoft.com/office/drawing/2014/main" xmlns="" id="{07B5BE5F-864F-4402-8487-971CF1EEAF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232" y="3866857"/>
            <a:ext cx="5080000" cy="2857500"/>
          </a:xfrm>
          <a:prstGeom prst="rect">
            <a:avLst/>
          </a:prstGeom>
        </p:spPr>
      </p:pic>
      <p:pic>
        <p:nvPicPr>
          <p:cNvPr id="9" name="Picture 8" descr="Slide8">
            <a:extLst>
              <a:ext uri="{FF2B5EF4-FFF2-40B4-BE49-F238E27FC236}">
                <a16:creationId xmlns:a16="http://schemas.microsoft.com/office/drawing/2014/main" xmlns="" id="{35F7AB47-8FC5-4807-A176-24C7EEF038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632" y="3866857"/>
            <a:ext cx="5080000" cy="285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92000-847B-45D1-B3F9-43F606E10D29}"/>
              </a:ext>
            </a:extLst>
          </p:cNvPr>
          <p:cNvSpPr/>
          <p:nvPr/>
        </p:nvSpPr>
        <p:spPr>
          <a:xfrm>
            <a:off x="2996418" y="70979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Bazaar-Surat FRDY</a:t>
            </a:r>
          </a:p>
        </p:txBody>
      </p:sp>
      <p:pic>
        <p:nvPicPr>
          <p:cNvPr id="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03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xmlns="" id="{11CD2F49-0B3B-43AE-9926-930F19AFD2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808892"/>
            <a:ext cx="5080000" cy="2857500"/>
          </a:xfrm>
          <a:prstGeom prst="rect">
            <a:avLst/>
          </a:prstGeom>
        </p:spPr>
      </p:pic>
      <p:pic>
        <p:nvPicPr>
          <p:cNvPr id="5" name="Picture 4" descr="Slide10">
            <a:extLst>
              <a:ext uri="{FF2B5EF4-FFF2-40B4-BE49-F238E27FC236}">
                <a16:creationId xmlns:a16="http://schemas.microsoft.com/office/drawing/2014/main" xmlns="" id="{D65EA7F2-5189-4542-AC1E-EF2AA01CFD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700" y="808892"/>
            <a:ext cx="5080000" cy="2857500"/>
          </a:xfrm>
          <a:prstGeom prst="rect">
            <a:avLst/>
          </a:prstGeom>
        </p:spPr>
      </p:pic>
      <p:pic>
        <p:nvPicPr>
          <p:cNvPr id="7" name="Picture 6" descr="Slide11">
            <a:extLst>
              <a:ext uri="{FF2B5EF4-FFF2-40B4-BE49-F238E27FC236}">
                <a16:creationId xmlns:a16="http://schemas.microsoft.com/office/drawing/2014/main" xmlns="" id="{BA5120AA-9959-4C9E-95F5-BA540E36EA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3894992"/>
            <a:ext cx="5080000" cy="2857500"/>
          </a:xfrm>
          <a:prstGeom prst="rect">
            <a:avLst/>
          </a:prstGeom>
        </p:spPr>
      </p:pic>
      <p:pic>
        <p:nvPicPr>
          <p:cNvPr id="9" name="Picture 8" descr="Slide12">
            <a:extLst>
              <a:ext uri="{FF2B5EF4-FFF2-40B4-BE49-F238E27FC236}">
                <a16:creationId xmlns:a16="http://schemas.microsoft.com/office/drawing/2014/main" xmlns="" id="{A778890F-6330-4265-B723-D023A9E083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700" y="3894992"/>
            <a:ext cx="5080000" cy="285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5CA750A-5719-47EE-9760-0B55D0AD32D6}"/>
              </a:ext>
            </a:extLst>
          </p:cNvPr>
          <p:cNvSpPr/>
          <p:nvPr/>
        </p:nvSpPr>
        <p:spPr>
          <a:xfrm>
            <a:off x="2996418" y="70979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Bazaar-Surat FRDY</a:t>
            </a:r>
          </a:p>
        </p:txBody>
      </p:sp>
      <p:pic>
        <p:nvPicPr>
          <p:cNvPr id="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14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xmlns="" id="{2D8212DA-7766-4CEC-AC4F-F7D373F475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738555"/>
            <a:ext cx="5080000" cy="2857500"/>
          </a:xfrm>
          <a:prstGeom prst="rect">
            <a:avLst/>
          </a:prstGeom>
        </p:spPr>
      </p:pic>
      <p:pic>
        <p:nvPicPr>
          <p:cNvPr id="5" name="Picture 4" descr="Slide14">
            <a:extLst>
              <a:ext uri="{FF2B5EF4-FFF2-40B4-BE49-F238E27FC236}">
                <a16:creationId xmlns:a16="http://schemas.microsoft.com/office/drawing/2014/main" xmlns="" id="{1D82820F-7A5D-4ABA-8A00-80FD4BFF75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700" y="738555"/>
            <a:ext cx="5080000" cy="2857500"/>
          </a:xfrm>
          <a:prstGeom prst="rect">
            <a:avLst/>
          </a:prstGeom>
        </p:spPr>
      </p:pic>
      <p:pic>
        <p:nvPicPr>
          <p:cNvPr id="7" name="Picture 6" descr="Slide15">
            <a:extLst>
              <a:ext uri="{FF2B5EF4-FFF2-40B4-BE49-F238E27FC236}">
                <a16:creationId xmlns:a16="http://schemas.microsoft.com/office/drawing/2014/main" xmlns="" id="{24F45B32-FB7C-4B93-A49D-781C56889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3824655"/>
            <a:ext cx="5080000" cy="2857500"/>
          </a:xfrm>
          <a:prstGeom prst="rect">
            <a:avLst/>
          </a:prstGeom>
        </p:spPr>
      </p:pic>
      <p:pic>
        <p:nvPicPr>
          <p:cNvPr id="9" name="Picture 8" descr="Slide16">
            <a:extLst>
              <a:ext uri="{FF2B5EF4-FFF2-40B4-BE49-F238E27FC236}">
                <a16:creationId xmlns:a16="http://schemas.microsoft.com/office/drawing/2014/main" xmlns="" id="{96DF0230-FFF1-480B-8AA1-293D32259F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700" y="3824655"/>
            <a:ext cx="5080000" cy="285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620771-7C86-48FA-B8FC-E6F0B3C48A59}"/>
              </a:ext>
            </a:extLst>
          </p:cNvPr>
          <p:cNvSpPr/>
          <p:nvPr/>
        </p:nvSpPr>
        <p:spPr>
          <a:xfrm>
            <a:off x="2996418" y="70979"/>
            <a:ext cx="12852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Smart Bazaar-Surat FRDY</a:t>
            </a:r>
          </a:p>
        </p:txBody>
      </p:sp>
      <p:pic>
        <p:nvPicPr>
          <p:cNvPr id="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4800" y="6152322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67429B-7CA3-4562-AABD-9E77BFE9BD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526" y="1186570"/>
            <a:ext cx="3111104" cy="1749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68ED6EC-B9E3-4FAA-BF97-40286CACE5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324" y="8156553"/>
            <a:ext cx="2393193" cy="1346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7C8E5E5-5DC7-4471-AC6D-00BD486EA9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526" y="3010076"/>
            <a:ext cx="3111104" cy="1749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065118-E79B-4F23-B154-46551BC06C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727" y="4833583"/>
            <a:ext cx="3111104" cy="1749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52766D0-3BD5-4BEE-AE7D-335F24B215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526" y="4833583"/>
            <a:ext cx="3111104" cy="1749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4500C37-AFDB-4037-ADAA-60DA26725C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927" y="1186570"/>
            <a:ext cx="3111105" cy="17499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481EFBE-2888-4404-8800-8DA7DA87862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928" y="4833583"/>
            <a:ext cx="3111104" cy="17499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BF1D441-6EB5-4CCB-A6A2-B64DEC6B0B8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57" y="1186570"/>
            <a:ext cx="1972975" cy="53970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BC409C71-E922-4B52-829B-9DC0BEBF4BB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928" y="3010076"/>
            <a:ext cx="3111104" cy="17499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9F9A0B6-C5D9-4C65-9635-69EDD03D0F1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070" y="1186570"/>
            <a:ext cx="3111105" cy="17499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93FA137D-45A3-48DB-90A9-4A5F7A53C60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070" y="3012553"/>
            <a:ext cx="3111104" cy="174999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E80A10C-4E8C-47C3-A02C-965253B9C698}"/>
              </a:ext>
            </a:extLst>
          </p:cNvPr>
          <p:cNvSpPr txBox="1">
            <a:spLocks/>
          </p:cNvSpPr>
          <p:nvPr/>
        </p:nvSpPr>
        <p:spPr>
          <a:xfrm>
            <a:off x="2047601" y="0"/>
            <a:ext cx="763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Smart Super Store -NAVSARI 6703</a:t>
            </a:r>
          </a:p>
        </p:txBody>
      </p:sp>
      <p:pic>
        <p:nvPicPr>
          <p:cNvPr id="14" name="object 1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9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872578-C0D0-4A00-98A7-700C5EA4EC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120" y="4696305"/>
            <a:ext cx="4475911" cy="2021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536869-9394-4FB5-ACC0-F3B74CAE30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120" y="2675286"/>
            <a:ext cx="4475911" cy="2000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84ACFEB-CB02-4DE8-A1DF-CB12B8F7BB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159" y="4696305"/>
            <a:ext cx="4475911" cy="2021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0CBBF2F-3C17-46E5-9C54-8770C0B7762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159" y="584119"/>
            <a:ext cx="4475911" cy="2021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C8DAA27-A0F3-4D12-9E0B-221E24F6356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120" y="570079"/>
            <a:ext cx="4475911" cy="2021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127B4DC-A00D-42B6-A5B7-B255158EA7C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159" y="2640198"/>
            <a:ext cx="4475911" cy="20210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0F86746-0F5A-42B8-A9D0-7EC2B8FB5849}"/>
              </a:ext>
            </a:extLst>
          </p:cNvPr>
          <p:cNvSpPr txBox="1">
            <a:spLocks/>
          </p:cNvSpPr>
          <p:nvPr/>
        </p:nvSpPr>
        <p:spPr>
          <a:xfrm>
            <a:off x="2047601" y="-356837"/>
            <a:ext cx="763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Smart Bazaar-Surat </a:t>
            </a:r>
            <a:r>
              <a:rPr lang="en-US" sz="2800" b="1" dirty="0" err="1">
                <a:latin typeface="Arial Black" panose="020B0A04020102020204" pitchFamily="34" charset="0"/>
              </a:rPr>
              <a:t>Varaccha</a:t>
            </a:r>
            <a:r>
              <a:rPr lang="en-US" sz="2800" b="1" dirty="0">
                <a:latin typeface="Arial Black" panose="020B0A04020102020204" pitchFamily="34" charset="0"/>
              </a:rPr>
              <a:t> TG7Q</a:t>
            </a: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6174A1-C7C0-4B12-A6B9-954029A89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9482" y="1122399"/>
            <a:ext cx="4713249" cy="212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E460F0-04FC-4632-A0F6-A4F735AC05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424" y="1122399"/>
            <a:ext cx="4713249" cy="2128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986498A-66A8-4143-9B2E-DD0552F86A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424" y="3428999"/>
            <a:ext cx="10125307" cy="33407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D153255D-6CC1-43C9-B4EE-2085B7C28BF0}"/>
              </a:ext>
            </a:extLst>
          </p:cNvPr>
          <p:cNvSpPr txBox="1">
            <a:spLocks/>
          </p:cNvSpPr>
          <p:nvPr/>
        </p:nvSpPr>
        <p:spPr>
          <a:xfrm>
            <a:off x="2277993" y="0"/>
            <a:ext cx="763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Black" panose="020B0A04020102020204" pitchFamily="34" charset="0"/>
              </a:rPr>
              <a:t>Smart Bazaar-Surat </a:t>
            </a:r>
            <a:r>
              <a:rPr lang="en-US" sz="2800" b="1" dirty="0" err="1">
                <a:latin typeface="Arial Black" panose="020B0A04020102020204" pitchFamily="34" charset="0"/>
              </a:rPr>
              <a:t>Roongta</a:t>
            </a:r>
            <a:r>
              <a:rPr lang="en-US" sz="2800" b="1" dirty="0">
                <a:latin typeface="Arial Black" panose="020B0A04020102020204" pitchFamily="34" charset="0"/>
              </a:rPr>
              <a:t> T84L</a:t>
            </a:r>
          </a:p>
        </p:txBody>
      </p:sp>
      <p:pic>
        <p:nvPicPr>
          <p:cNvPr id="6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1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262</Words>
  <Application>Microsoft Office PowerPoint</Application>
  <PresentationFormat>Widescreen</PresentationFormat>
  <Paragraphs>63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Impact</vt:lpstr>
      <vt:lpstr>Office Theme</vt:lpstr>
      <vt:lpstr>Store Façade PPT  GUJRAT</vt:lpstr>
      <vt:lpstr>Smart Super Store Moti Bagh-JUNAGARH 3097</vt:lpstr>
      <vt:lpstr>Smart Super Store-Veraval TZS2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Mohsin1 Malek</dc:creator>
  <cp:lastModifiedBy>Microsoft account</cp:lastModifiedBy>
  <cp:revision>157</cp:revision>
  <dcterms:created xsi:type="dcterms:W3CDTF">2023-04-06T12:07:51Z</dcterms:created>
  <dcterms:modified xsi:type="dcterms:W3CDTF">2024-09-23T06:52:42Z</dcterms:modified>
</cp:coreProperties>
</file>